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1" r:id="rId4"/>
    <p:sldId id="260" r:id="rId5"/>
    <p:sldId id="277" r:id="rId6"/>
    <p:sldId id="267" r:id="rId7"/>
    <p:sldId id="268" r:id="rId8"/>
    <p:sldId id="263" r:id="rId9"/>
    <p:sldId id="269" r:id="rId10"/>
    <p:sldId id="265" r:id="rId11"/>
    <p:sldId id="271" r:id="rId12"/>
    <p:sldId id="272" r:id="rId13"/>
    <p:sldId id="270" r:id="rId14"/>
    <p:sldId id="273" r:id="rId15"/>
    <p:sldId id="274" r:id="rId16"/>
    <p:sldId id="278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104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55776" y="1621536"/>
            <a:ext cx="7544258" cy="232371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lnSpc>
                <a:spcPts val="5800"/>
              </a:lnSpc>
            </a:pPr>
            <a:r>
              <a:rPr lang="ru-RU" sz="5400" dirty="0">
                <a:latin typeface="+mj-lt"/>
              </a:rPr>
              <a:t>Морфологический разбор имени </a:t>
            </a:r>
            <a:r>
              <a:rPr lang="ru-RU" sz="5400" dirty="0" smtClean="0">
                <a:latin typeface="+mj-lt"/>
              </a:rPr>
              <a:t>прилагательного</a:t>
            </a:r>
            <a:endParaRPr lang="ru-RU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87923" y="1126167"/>
            <a:ext cx="44395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1-Имя прилагательное – часть речи, которая обозначает:</a:t>
            </a:r>
          </a:p>
          <a:p>
            <a:r>
              <a:rPr lang="ru-RU" sz="3600" dirty="0"/>
              <a:t>а) предмет;   </a:t>
            </a:r>
            <a:endParaRPr lang="ru-RU" sz="3600" dirty="0" smtClean="0"/>
          </a:p>
          <a:p>
            <a:r>
              <a:rPr lang="ru-RU" sz="3600" dirty="0" smtClean="0"/>
              <a:t>б</a:t>
            </a:r>
            <a:r>
              <a:rPr lang="ru-RU" sz="3600" dirty="0"/>
              <a:t>) признак;      </a:t>
            </a:r>
            <a:endParaRPr lang="ru-RU" sz="3600" dirty="0" smtClean="0"/>
          </a:p>
          <a:p>
            <a:r>
              <a:rPr lang="ru-RU" sz="3600" dirty="0" smtClean="0"/>
              <a:t>в</a:t>
            </a:r>
            <a:r>
              <a:rPr lang="ru-RU" sz="3600" dirty="0"/>
              <a:t>) действие.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496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169664" y="1024128"/>
            <a:ext cx="42550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</a:t>
            </a:r>
            <a:r>
              <a:rPr lang="ru-RU" sz="2800" b="1" dirty="0"/>
              <a:t>Найдите строку, в которой даны только имена прилагательные:</a:t>
            </a:r>
          </a:p>
          <a:p>
            <a:r>
              <a:rPr lang="ru-RU" sz="2800" dirty="0"/>
              <a:t>а) медленный, верное, желтизна, белеть;</a:t>
            </a:r>
          </a:p>
          <a:p>
            <a:r>
              <a:rPr lang="ru-RU" sz="2800" dirty="0"/>
              <a:t>б) медленный, верное, жёлтый, белый;</a:t>
            </a:r>
          </a:p>
          <a:p>
            <a:r>
              <a:rPr lang="ru-RU" sz="2800" dirty="0"/>
              <a:t>в) медленный, верность, жёлтый, белый;</a:t>
            </a:r>
          </a:p>
          <a:p>
            <a:r>
              <a:rPr lang="ru-RU" sz="2800" dirty="0"/>
              <a:t>г) медлительность, белый, верность, жёлтый.</a:t>
            </a: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787922" y="402337"/>
            <a:ext cx="4904974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Укажите род прилагательных в предложении: 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весеннем лесу песню раннюю запел жаворонок звонкий</a:t>
            </a:r>
            <a:r>
              <a:rPr lang="ru-RU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400" b="1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весеннем (ср.), раннюю (ж.), звонкий (м.);</a:t>
            </a:r>
            <a:endParaRPr lang="ru-RU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б) весеннем (м.), раннюю (ср.), звонкий (м.);</a:t>
            </a:r>
            <a:endParaRPr lang="ru-RU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в) весеннем (м.), раннюю (ж.), звонкий (м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.).</a:t>
            </a:r>
            <a:endParaRPr lang="ru-RU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787922" y="377952"/>
            <a:ext cx="48683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4.Определите </a:t>
            </a:r>
            <a:r>
              <a:rPr lang="ru-RU" sz="2800" b="1" dirty="0"/>
              <a:t>падеж прилагательных в предложении: </a:t>
            </a:r>
            <a:endParaRPr lang="ru-RU" sz="2800" b="1" dirty="0" smtClean="0"/>
          </a:p>
          <a:p>
            <a:r>
              <a:rPr lang="ru-RU" sz="2800" b="1" dirty="0" smtClean="0"/>
              <a:t>На </a:t>
            </a:r>
            <a:r>
              <a:rPr lang="ru-RU" sz="2800" b="1" dirty="0"/>
              <a:t>зелёной полянке мы увидели небольшой куст с необычной </a:t>
            </a:r>
            <a:r>
              <a:rPr lang="ru-RU" sz="2800" b="1" dirty="0" err="1"/>
              <a:t>листвою</a:t>
            </a:r>
            <a:r>
              <a:rPr lang="ru-RU" sz="2800" b="1" dirty="0"/>
              <a:t>.</a:t>
            </a:r>
            <a:r>
              <a:rPr lang="ru-RU" sz="2800" dirty="0"/>
              <a:t> </a:t>
            </a:r>
            <a:r>
              <a:rPr lang="ru-RU" sz="2800" dirty="0" smtClean="0"/>
              <a:t>Выберите подходящий ответ: а) зелёной (Т.), небольшой (И.), необычной (Т.);</a:t>
            </a:r>
          </a:p>
          <a:p>
            <a:r>
              <a:rPr lang="ru-RU" sz="2800" dirty="0" smtClean="0"/>
              <a:t>б</a:t>
            </a:r>
            <a:r>
              <a:rPr lang="ru-RU" sz="2800" dirty="0"/>
              <a:t>) зелёной (П.), небольшой (И.), необычной (Т.);</a:t>
            </a:r>
          </a:p>
          <a:p>
            <a:r>
              <a:rPr lang="ru-RU" sz="2800" dirty="0"/>
              <a:t>в) зелёной (П.), небольшой (В.), необычной (Т.);</a:t>
            </a: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87923" y="1126167"/>
            <a:ext cx="4439539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Суффиксы взяты из слова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</a:rPr>
              <a:t>«значительный»,</a:t>
            </a:r>
            <a:b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Корень из слова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</a:rPr>
              <a:t>«переполненный»,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Приставка и окончание – из слова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</a:rPr>
              <a:t>«исключительный».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  </a:t>
            </a:r>
            <a:endParaRPr lang="ru-RU" sz="3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36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87923" y="1126167"/>
            <a:ext cx="443953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Суффикс и окончание ищи в слове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«терпеливый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».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Приставку – в слове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«выписать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».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Корень – в слове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«преподносить».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3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32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64864" y="658368"/>
            <a:ext cx="448665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Суффикс и окончание те же, что и в слове </a:t>
            </a:r>
            <a:r>
              <a:rPr lang="ru-RU" sz="3200" b="1" dirty="0"/>
              <a:t>«железный</a:t>
            </a:r>
            <a:r>
              <a:rPr lang="ru-RU" sz="3200" b="1" dirty="0" smtClean="0"/>
              <a:t>».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Приставка та же, что и в слове </a:t>
            </a:r>
            <a:r>
              <a:rPr lang="ru-RU" sz="3200" b="1" dirty="0"/>
              <a:t>«приезд</a:t>
            </a:r>
            <a:r>
              <a:rPr lang="ru-RU" sz="3200" b="1" dirty="0" smtClean="0"/>
              <a:t>».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Корень тот же, что и в слове </a:t>
            </a:r>
            <a:r>
              <a:rPr lang="ru-RU" sz="3200" b="1" dirty="0"/>
              <a:t>«подлежащее».</a:t>
            </a:r>
            <a:endParaRPr lang="ru-RU" sz="3200" dirty="0"/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53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47744" y="1341120"/>
            <a:ext cx="43891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Домашнее задание.</a:t>
            </a:r>
          </a:p>
          <a:p>
            <a:r>
              <a:rPr lang="ru-RU" sz="3200" dirty="0" smtClean="0"/>
              <a:t>п</a:t>
            </a:r>
            <a:r>
              <a:rPr lang="ru-RU" sz="3200" dirty="0"/>
              <a:t>. 106, выучить план разбора, </a:t>
            </a:r>
            <a:r>
              <a:rPr lang="ru-RU" sz="3200" dirty="0" smtClean="0"/>
              <a:t>написать сочинение-миниатюру </a:t>
            </a:r>
            <a:r>
              <a:rPr lang="ru-RU" sz="3200" dirty="0"/>
              <a:t>«Описание любимого уголка природы</a:t>
            </a:r>
            <a:r>
              <a:rPr lang="ru-RU" sz="3200"/>
              <a:t>», </a:t>
            </a:r>
            <a:r>
              <a:rPr lang="ru-RU" sz="3200" smtClean="0"/>
              <a:t>выполнить морфологический  </a:t>
            </a:r>
            <a:r>
              <a:rPr lang="ru-RU" sz="3200" dirty="0"/>
              <a:t>разбор двух прилагательных.</a:t>
            </a:r>
          </a:p>
        </p:txBody>
      </p:sp>
    </p:spTree>
    <p:extLst>
      <p:ext uri="{BB962C8B-B14F-4D97-AF65-F5344CB8AC3E}">
        <p14:creationId xmlns:p14="http://schemas.microsoft.com/office/powerpoint/2010/main" val="111466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65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096256" y="621792"/>
            <a:ext cx="3328416" cy="568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 Я – часть речи интересная,</a:t>
            </a:r>
            <a:endParaRPr lang="ru-RU" sz="1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Широко в миру известная:</a:t>
            </a:r>
            <a:endParaRPr lang="ru-RU" sz="1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Опишу любой предмет –</a:t>
            </a:r>
            <a:endParaRPr lang="ru-RU" sz="1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В этом равных со мной нет.</a:t>
            </a:r>
            <a:endParaRPr lang="ru-RU" sz="1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Речь со мною выразительна,</a:t>
            </a:r>
            <a:endParaRPr lang="ru-RU" sz="1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И точна, и удивительна.</a:t>
            </a:r>
            <a:endParaRPr lang="ru-RU" sz="1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Чтоб красиво говорить,</a:t>
            </a:r>
            <a:endParaRPr lang="ru-RU" sz="1600" dirty="0">
              <a:ea typeface="Times New Roman"/>
              <a:cs typeface="Times New Roman"/>
            </a:endParaRPr>
          </a:p>
          <a:p>
            <a:r>
              <a:rPr lang="ru-RU" b="1" i="1" dirty="0">
                <a:latin typeface="Times New Roman"/>
                <a:ea typeface="Times New Roman"/>
              </a:rPr>
              <a:t>                                                                                         </a:t>
            </a:r>
            <a:r>
              <a:rPr lang="ru-RU" i="1" dirty="0">
                <a:latin typeface="Times New Roman"/>
                <a:ea typeface="Times New Roman"/>
              </a:rPr>
              <a:t>Мною нужно дорожить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51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87923" y="1126167"/>
            <a:ext cx="4439539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пункт первый презентации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пункт второй презентации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пункт третий презентации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пункт четвертый презентации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пункт пятый презентации</a:t>
            </a:r>
          </a:p>
        </p:txBody>
      </p:sp>
      <p:pic>
        <p:nvPicPr>
          <p:cNvPr id="4" name="Рисунок 3" descr="http://cs543309.vk.me/u53338176/video/l_afaa28f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250" y="1126167"/>
            <a:ext cx="5092700" cy="38195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48640" y="941500"/>
            <a:ext cx="249936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Денис Иванович Фонвизин</a:t>
            </a:r>
          </a:p>
          <a:p>
            <a:r>
              <a:rPr lang="ru-RU" sz="3200" dirty="0" smtClean="0"/>
              <a:t>«</a:t>
            </a:r>
            <a:r>
              <a:rPr lang="ru-RU" sz="3200" dirty="0"/>
              <a:t>Недоросль»</a:t>
            </a:r>
            <a:endParaRPr lang="ru-RU" sz="32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99103" y="231649"/>
            <a:ext cx="492556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Имя прилагательное </a:t>
            </a:r>
            <a:r>
              <a:rPr lang="ru-RU" sz="28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самостоятельная часть речи, обозначающая признак предмета и  отвечающая на </a:t>
            </a:r>
            <a:r>
              <a:rPr lang="ru-RU" sz="240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вопрос какой </a:t>
            </a:r>
            <a:r>
              <a:rPr lang="ru-RU" sz="24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или чей?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Изменяется по родам, числам и падежам.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В предложении бывают определениями или сказуемыми и согласуются с существительными в роде, числе и падеже.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289" y="0"/>
            <a:ext cx="9733019" cy="73030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21024" y="1048512"/>
            <a:ext cx="4718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На солнце тёмный лес зардел,</a:t>
            </a:r>
          </a:p>
          <a:p>
            <a:r>
              <a:rPr lang="ru-RU" sz="3600" dirty="0"/>
              <a:t>В долине пар белеет тонкий,</a:t>
            </a:r>
          </a:p>
          <a:p>
            <a:r>
              <a:rPr lang="ru-RU" sz="3600" dirty="0"/>
              <a:t>И песню раннюю запел</a:t>
            </a:r>
          </a:p>
          <a:p>
            <a:r>
              <a:rPr lang="ru-RU" sz="3600" dirty="0"/>
              <a:t>В лазури жаворонок звонкий. </a:t>
            </a:r>
          </a:p>
          <a:p>
            <a:r>
              <a:rPr lang="ru-RU" sz="3600" dirty="0" smtClean="0"/>
              <a:t>«</a:t>
            </a:r>
            <a:r>
              <a:rPr lang="ru-RU" sz="3600" dirty="0"/>
              <a:t>Жаворонок» </a:t>
            </a:r>
            <a:endParaRPr lang="ru-RU" sz="3600" dirty="0" smtClean="0"/>
          </a:p>
          <a:p>
            <a:r>
              <a:rPr lang="ru-RU" sz="3600" dirty="0" smtClean="0"/>
              <a:t>                 В</a:t>
            </a:r>
            <a:r>
              <a:rPr lang="ru-RU" sz="3600" dirty="0"/>
              <a:t>. </a:t>
            </a:r>
            <a:r>
              <a:rPr lang="ru-RU" sz="3600" dirty="0" smtClean="0"/>
              <a:t>Жуковский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71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" y="-12192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57472" y="1097280"/>
            <a:ext cx="48585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1.Определите </a:t>
            </a:r>
            <a:r>
              <a:rPr lang="ru-RU" sz="3200" dirty="0"/>
              <a:t>количество грамматических основ в предложении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 smtClean="0"/>
              <a:t> 2.Какими </a:t>
            </a:r>
            <a:r>
              <a:rPr lang="ru-RU" sz="3200" dirty="0"/>
              <a:t>членами предложения являются прилагательные? </a:t>
            </a: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52672" y="1011936"/>
            <a:ext cx="48036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  План разбора. </a:t>
            </a:r>
          </a:p>
          <a:p>
            <a:r>
              <a:rPr lang="ru-RU" sz="3200" dirty="0" smtClean="0"/>
              <a:t>I</a:t>
            </a:r>
            <a:r>
              <a:rPr lang="ru-RU" sz="3200" dirty="0"/>
              <a:t>. Часть речи. Общее значение.</a:t>
            </a:r>
            <a:br>
              <a:rPr lang="ru-RU" sz="3200" dirty="0"/>
            </a:br>
            <a:r>
              <a:rPr lang="ru-RU" sz="3200" dirty="0"/>
              <a:t>II. Морфологические признаки: начальная форма (</a:t>
            </a:r>
            <a:r>
              <a:rPr lang="ru-RU" sz="3200" dirty="0" err="1"/>
              <a:t>Им.п</a:t>
            </a:r>
            <a:r>
              <a:rPr lang="ru-RU" sz="3200" dirty="0"/>
              <a:t>., </a:t>
            </a:r>
            <a:r>
              <a:rPr lang="ru-RU" sz="3200" dirty="0" err="1"/>
              <a:t>ед.ч</a:t>
            </a:r>
            <a:r>
              <a:rPr lang="ru-RU" sz="3200" dirty="0"/>
              <a:t>.), краткая или полная форма; род (в </a:t>
            </a:r>
            <a:r>
              <a:rPr lang="ru-RU" sz="3200" dirty="0" err="1"/>
              <a:t>ед.ч</a:t>
            </a:r>
            <a:r>
              <a:rPr lang="ru-RU" sz="3200" dirty="0"/>
              <a:t>.), падеж, число.</a:t>
            </a:r>
            <a:br>
              <a:rPr lang="ru-RU" sz="3200" dirty="0"/>
            </a:br>
            <a:r>
              <a:rPr lang="ru-RU" sz="3200" dirty="0"/>
              <a:t>III. Синтаксическая роль. </a:t>
            </a: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672" y="-158496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87923" y="1126167"/>
            <a:ext cx="443953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57600" y="585216"/>
            <a:ext cx="52303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2400" b="1" dirty="0"/>
              <a:t>1 ряд                                                                                                                                                                     </a:t>
            </a:r>
            <a:r>
              <a:rPr lang="ru-RU" sz="2400" dirty="0"/>
              <a:t>1.(…)  утром приятно побродить по лесу, подышать (…)воздухом. 2. С (…) утра и до (…)ночи слышится (…)пение птиц.                                                                                                                                           </a:t>
            </a:r>
            <a:r>
              <a:rPr lang="ru-RU" sz="2400" b="1" dirty="0"/>
              <a:t> 2 ряд                                                                                                                                                                   </a:t>
            </a:r>
            <a:r>
              <a:rPr lang="ru-RU" sz="2400" dirty="0"/>
              <a:t>1.Наступило  (…)лето. 2.Только в (…)лесу сквозь  (…)деревья  пробивались (…) лучи.                                 </a:t>
            </a:r>
            <a:endParaRPr lang="ru-RU" sz="2400" dirty="0" smtClean="0"/>
          </a:p>
          <a:p>
            <a:r>
              <a:rPr lang="ru-RU" sz="2400" dirty="0"/>
              <a:t> </a:t>
            </a:r>
            <a:r>
              <a:rPr lang="ru-RU" sz="2400" b="1" dirty="0"/>
              <a:t>3 ряд.                                                                                                                                                                          </a:t>
            </a:r>
            <a:r>
              <a:rPr lang="ru-RU" sz="2400" dirty="0"/>
              <a:t>1 (…) птичка сидела на верхушке (…) ели. 2 Сквозь (…)облака неожиданно появились (…) тучи.</a:t>
            </a: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87923" y="1126167"/>
            <a:ext cx="443953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Морфологический разбор </a:t>
            </a:r>
            <a:r>
              <a:rPr lang="ru-RU" sz="3200" b="1" dirty="0" smtClean="0"/>
              <a:t>прилагательных: </a:t>
            </a:r>
            <a:endParaRPr lang="ru-RU" sz="3200" dirty="0"/>
          </a:p>
          <a:p>
            <a:r>
              <a:rPr lang="ru-RU" sz="3200" dirty="0"/>
              <a:t>1ряд- свежим воздухом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 </a:t>
            </a:r>
          </a:p>
          <a:p>
            <a:r>
              <a:rPr lang="ru-RU" sz="3200" dirty="0" smtClean="0"/>
              <a:t>2ряд-в </a:t>
            </a:r>
            <a:r>
              <a:rPr lang="ru-RU" sz="3200" dirty="0"/>
              <a:t>зеленом лесу, 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3ряд- </a:t>
            </a:r>
            <a:r>
              <a:rPr lang="ru-RU" sz="3200" dirty="0"/>
              <a:t>маленькая птичка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444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Учитель</cp:lastModifiedBy>
  <cp:revision>54</cp:revision>
  <dcterms:created xsi:type="dcterms:W3CDTF">2013-11-19T05:52:05Z</dcterms:created>
  <dcterms:modified xsi:type="dcterms:W3CDTF">2016-02-04T05:35:59Z</dcterms:modified>
</cp:coreProperties>
</file>