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allpx_24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18" y="0"/>
            <a:ext cx="571504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allpx_24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28860" y="1"/>
            <a:ext cx="3643338" cy="39793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 descr="allpx_24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9996" y="3929066"/>
            <a:ext cx="4189599" cy="27860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allpx_24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571480"/>
            <a:ext cx="8358246" cy="52149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0</Words>
  <PresentationFormat>Экран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Елена</cp:lastModifiedBy>
  <cp:revision>6</cp:revision>
  <dcterms:created xsi:type="dcterms:W3CDTF">2017-02-15T13:30:27Z</dcterms:created>
  <dcterms:modified xsi:type="dcterms:W3CDTF">2017-04-26T17:35:12Z</dcterms:modified>
</cp:coreProperties>
</file>